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94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7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448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95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72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406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01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17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35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74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22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92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34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10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8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20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65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60075EA-2C81-4AD7-8315-F1C11A06AE90}" type="datetimeFigureOut">
              <a:rPr lang="sk-SK" smtClean="0"/>
              <a:t>22. 3. 2020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3E3F659-009C-4B24-BB4E-5E5AFCF3B3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739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30679-8F81-4781-9272-2ECE2AFCA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Países</a:t>
            </a:r>
            <a:r>
              <a:rPr lang="sk-SK" dirty="0"/>
              <a:t> de </a:t>
            </a:r>
            <a:r>
              <a:rPr lang="sk-SK" dirty="0" err="1"/>
              <a:t>Europa</a:t>
            </a:r>
            <a:r>
              <a:rPr lang="sk-SK" dirty="0"/>
              <a:t>, </a:t>
            </a:r>
            <a:r>
              <a:rPr lang="sk-SK" dirty="0" err="1"/>
              <a:t>América</a:t>
            </a:r>
            <a:r>
              <a:rPr lang="sk-SK" dirty="0"/>
              <a:t> y </a:t>
            </a:r>
            <a:r>
              <a:rPr lang="sk-SK" dirty="0" err="1"/>
              <a:t>Oceanía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D08F63-4000-40D6-9A6A-E863E6F4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3542" y="6333066"/>
            <a:ext cx="9440034" cy="1049867"/>
          </a:xfrm>
        </p:spPr>
        <p:txBody>
          <a:bodyPr>
            <a:normAutofit/>
          </a:bodyPr>
          <a:lstStyle/>
          <a:p>
            <a:r>
              <a:rPr lang="sk-SK" sz="2400" dirty="0"/>
              <a:t>Tímea Chovanová, kvarta </a:t>
            </a:r>
          </a:p>
        </p:txBody>
      </p:sp>
    </p:spTree>
    <p:extLst>
      <p:ext uri="{BB962C8B-B14F-4D97-AF65-F5344CB8AC3E}">
        <p14:creationId xmlns:p14="http://schemas.microsoft.com/office/powerpoint/2010/main" val="295037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ok vyhľadávania obrázkov pre dopyt alemania mapa europa">
            <a:extLst>
              <a:ext uri="{FF2B5EF4-FFF2-40B4-BE49-F238E27FC236}">
                <a16:creationId xmlns:a16="http://schemas.microsoft.com/office/drawing/2014/main" id="{88823C93-D49E-49CE-9CB9-0DD460A38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95" y="1842052"/>
            <a:ext cx="6036256" cy="34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alemania vlajka">
            <a:extLst>
              <a:ext uri="{FF2B5EF4-FFF2-40B4-BE49-F238E27FC236}">
                <a16:creationId xmlns:a16="http://schemas.microsoft.com/office/drawing/2014/main" id="{D8AFCD78-17CA-4584-8EDA-19E8C4C7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90" y="930915"/>
            <a:ext cx="2403228" cy="14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6F471D64-F826-4078-9F90-98FF5F703394}"/>
              </a:ext>
            </a:extLst>
          </p:cNvPr>
          <p:cNvSpPr txBox="1"/>
          <p:nvPr/>
        </p:nvSpPr>
        <p:spPr>
          <a:xfrm>
            <a:off x="534572" y="2559708"/>
            <a:ext cx="41640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ALEMANIA</a:t>
            </a:r>
          </a:p>
          <a:p>
            <a:r>
              <a:rPr lang="sk-SK" sz="2800" b="1" dirty="0" err="1"/>
              <a:t>alemanes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alemán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alemana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84345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ok vyhľadávania obrázkov pre dopyt belgicko vlajka">
            <a:extLst>
              <a:ext uri="{FF2B5EF4-FFF2-40B4-BE49-F238E27FC236}">
                <a16:creationId xmlns:a16="http://schemas.microsoft.com/office/drawing/2014/main" id="{500F54FF-5E1C-4F74-8E73-601734D691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8060" y="1081977"/>
            <a:ext cx="236802" cy="1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4" name="Picture 4" descr="Výsledok vyhľadávania obrázkov pre dopyt belgicko vlajka">
            <a:extLst>
              <a:ext uri="{FF2B5EF4-FFF2-40B4-BE49-F238E27FC236}">
                <a16:creationId xmlns:a16="http://schemas.microsoft.com/office/drawing/2014/main" id="{534A23D5-2F44-4D9D-8263-D7859012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28" y="1535108"/>
            <a:ext cx="2213377" cy="13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ýsledok vyhľadávania obrázkov pre dopyt belgicko mapa europy">
            <a:extLst>
              <a:ext uri="{FF2B5EF4-FFF2-40B4-BE49-F238E27FC236}">
                <a16:creationId xmlns:a16="http://schemas.microsoft.com/office/drawing/2014/main" id="{2FECA202-812B-4C31-BE4E-2C5E538E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72" y="965280"/>
            <a:ext cx="5849929" cy="492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CA9077B-BAF1-4422-938D-611AA4E19580}"/>
              </a:ext>
            </a:extLst>
          </p:cNvPr>
          <p:cNvSpPr txBox="1"/>
          <p:nvPr/>
        </p:nvSpPr>
        <p:spPr>
          <a:xfrm>
            <a:off x="852399" y="2697832"/>
            <a:ext cx="3924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BÉLGICA</a:t>
            </a:r>
          </a:p>
          <a:p>
            <a:r>
              <a:rPr lang="sk-SK" sz="2800" b="1" dirty="0" err="1"/>
              <a:t>belgas</a:t>
            </a:r>
            <a:r>
              <a:rPr lang="sk-SK" sz="2800" b="1" dirty="0"/>
              <a:t> </a:t>
            </a:r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belga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belga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75259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polsko mapa">
            <a:extLst>
              <a:ext uri="{FF2B5EF4-FFF2-40B4-BE49-F238E27FC236}">
                <a16:creationId xmlns:a16="http://schemas.microsoft.com/office/drawing/2014/main" id="{090C5E2C-C31B-4DD8-818A-923C8209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82" y="967714"/>
            <a:ext cx="5854669" cy="49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polsko vlajka">
            <a:extLst>
              <a:ext uri="{FF2B5EF4-FFF2-40B4-BE49-F238E27FC236}">
                <a16:creationId xmlns:a16="http://schemas.microsoft.com/office/drawing/2014/main" id="{8F901E2A-65D6-4D8D-8FF0-F2837D81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64" y="759436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6853200-FE84-4BF7-81A6-0F07A88606A8}"/>
              </a:ext>
            </a:extLst>
          </p:cNvPr>
          <p:cNvSpPr txBox="1"/>
          <p:nvPr/>
        </p:nvSpPr>
        <p:spPr>
          <a:xfrm>
            <a:off x="1026942" y="2138289"/>
            <a:ext cx="37279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POLONIA </a:t>
            </a:r>
          </a:p>
          <a:p>
            <a:r>
              <a:rPr lang="sk-SK" sz="2800" b="1" dirty="0" err="1"/>
              <a:t>polacos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polaco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polaca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33414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ok vyhľadávania obrázkov pre dopyt česko vlajka">
            <a:extLst>
              <a:ext uri="{FF2B5EF4-FFF2-40B4-BE49-F238E27FC236}">
                <a16:creationId xmlns:a16="http://schemas.microsoft.com/office/drawing/2014/main" id="{F8297948-C2B8-4D0C-B04C-A4D358D12CC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080000" y="1603586"/>
            <a:ext cx="199813" cy="1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2" name="Picture 4" descr="Výsledok vyhľadávania obrázkov pre dopyt česko vlajka">
            <a:extLst>
              <a:ext uri="{FF2B5EF4-FFF2-40B4-BE49-F238E27FC236}">
                <a16:creationId xmlns:a16="http://schemas.microsoft.com/office/drawing/2014/main" id="{0CABDBE8-17A3-419B-B839-28D43303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9014" y="491771"/>
            <a:ext cx="1450058" cy="21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ok vyhľadávania obrázkov pre dopyt česko mapa europa">
            <a:extLst>
              <a:ext uri="{FF2B5EF4-FFF2-40B4-BE49-F238E27FC236}">
                <a16:creationId xmlns:a16="http://schemas.microsoft.com/office/drawing/2014/main" id="{6517CAC8-0975-42EF-873B-323D8086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14" y="1152314"/>
            <a:ext cx="4918286" cy="49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6686F2F-8A64-4176-9A20-7B2D6BE421CC}"/>
              </a:ext>
            </a:extLst>
          </p:cNvPr>
          <p:cNvSpPr txBox="1"/>
          <p:nvPr/>
        </p:nvSpPr>
        <p:spPr>
          <a:xfrm>
            <a:off x="632037" y="2451100"/>
            <a:ext cx="416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REPÚBLICA CHECA</a:t>
            </a:r>
          </a:p>
          <a:p>
            <a:r>
              <a:rPr lang="sk-SK" sz="2800" b="1" dirty="0" err="1"/>
              <a:t>checos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checo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checa</a:t>
            </a:r>
            <a:endParaRPr lang="sk-SK" sz="2800" dirty="0">
              <a:solidFill>
                <a:srgbClr val="FF0000"/>
              </a:solidFill>
            </a:endParaRPr>
          </a:p>
          <a:p>
            <a:r>
              <a:rPr lang="sk-SK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13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A48C93B-0895-444D-B81A-B27D2176F38C}"/>
              </a:ext>
            </a:extLst>
          </p:cNvPr>
          <p:cNvSpPr txBox="1"/>
          <p:nvPr/>
        </p:nvSpPr>
        <p:spPr>
          <a:xfrm>
            <a:off x="800100" y="2298700"/>
            <a:ext cx="3695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RUSIA</a:t>
            </a:r>
          </a:p>
          <a:p>
            <a:r>
              <a:rPr lang="sk-SK" sz="2800" b="1" dirty="0" err="1"/>
              <a:t>rusos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ruso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>
                <a:solidFill>
                  <a:srgbClr val="FF0000"/>
                </a:solidFill>
              </a:rPr>
              <a:t>rusa</a:t>
            </a:r>
          </a:p>
          <a:p>
            <a:endParaRPr lang="sk-SK" sz="2800" b="1" dirty="0"/>
          </a:p>
          <a:p>
            <a:endParaRPr lang="sk-SK" sz="2800" b="1" dirty="0"/>
          </a:p>
        </p:txBody>
      </p:sp>
      <p:sp>
        <p:nvSpPr>
          <p:cNvPr id="3" name="AutoShape 2" descr="Výsledok vyhľadávania obrázkov pre dopyt rusko vlajka">
            <a:extLst>
              <a:ext uri="{FF2B5EF4-FFF2-40B4-BE49-F238E27FC236}">
                <a16:creationId xmlns:a16="http://schemas.microsoft.com/office/drawing/2014/main" id="{DB4B481C-0BE8-4AF5-ABD8-F7E3E0493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5645" y="1718214"/>
            <a:ext cx="299259" cy="2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6FB58E3-B949-4D8E-B809-3DF971E3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320800"/>
            <a:ext cx="20574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ýsledok vyhľadávania obrázkov pre dopyt rusko mapa europa">
            <a:extLst>
              <a:ext uri="{FF2B5EF4-FFF2-40B4-BE49-F238E27FC236}">
                <a16:creationId xmlns:a16="http://schemas.microsoft.com/office/drawing/2014/main" id="{58C2F1F7-B8E9-45A8-9B13-1588DD6F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609600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6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D234426F-5754-41C6-8867-CF2467DC4152}"/>
              </a:ext>
            </a:extLst>
          </p:cNvPr>
          <p:cNvSpPr txBox="1"/>
          <p:nvPr/>
        </p:nvSpPr>
        <p:spPr>
          <a:xfrm>
            <a:off x="647700" y="2667000"/>
            <a:ext cx="3873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UCRANIA</a:t>
            </a:r>
          </a:p>
          <a:p>
            <a:r>
              <a:rPr lang="sk-SK" sz="2800" b="1" dirty="0" err="1"/>
              <a:t>ucranianos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ucraniano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ucraniana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  <p:pic>
        <p:nvPicPr>
          <p:cNvPr id="15362" name="Picture 2" descr="Výsledok vyhľadávania obrázkov pre dopyt ukrajina mapa europa">
            <a:extLst>
              <a:ext uri="{FF2B5EF4-FFF2-40B4-BE49-F238E27FC236}">
                <a16:creationId xmlns:a16="http://schemas.microsoft.com/office/drawing/2014/main" id="{C44C6BB9-61F5-4E10-9E34-69ECE7C2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29" y="1082278"/>
            <a:ext cx="5572126" cy="46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CE53A0CA-24B6-488E-8670-D80D5AD0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65" y="148431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4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327CD533-036B-4F81-839C-4CA2FCD718E0}"/>
              </a:ext>
            </a:extLst>
          </p:cNvPr>
          <p:cNvSpPr txBox="1"/>
          <p:nvPr/>
        </p:nvSpPr>
        <p:spPr>
          <a:xfrm>
            <a:off x="393700" y="2755900"/>
            <a:ext cx="347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RUMANÍA </a:t>
            </a:r>
          </a:p>
          <a:p>
            <a:r>
              <a:rPr lang="sk-SK" sz="2800" b="1" dirty="0" err="1"/>
              <a:t>rumanos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rumano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rumana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</p:txBody>
      </p:sp>
      <p:pic>
        <p:nvPicPr>
          <p:cNvPr id="14340" name="Picture 4" descr="Vlajka Rumunska">
            <a:extLst>
              <a:ext uri="{FF2B5EF4-FFF2-40B4-BE49-F238E27FC236}">
                <a16:creationId xmlns:a16="http://schemas.microsoft.com/office/drawing/2014/main" id="{BADC0823-7D29-47CA-A450-6DBB7E8C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26" y="1890713"/>
            <a:ext cx="1876787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Výsledok vyhľadávania obrázkov pre dopyt rumanía mapa europa">
            <a:extLst>
              <a:ext uri="{FF2B5EF4-FFF2-40B4-BE49-F238E27FC236}">
                <a16:creationId xmlns:a16="http://schemas.microsoft.com/office/drawing/2014/main" id="{01D8AFE0-DFDA-4625-AB62-9DD84B7D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1" y="1312068"/>
            <a:ext cx="5040314" cy="42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9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ýsledok vyhľadávania obrázkov pre dopyt kanada mapa amerika">
            <a:extLst>
              <a:ext uri="{FF2B5EF4-FFF2-40B4-BE49-F238E27FC236}">
                <a16:creationId xmlns:a16="http://schemas.microsoft.com/office/drawing/2014/main" id="{C9D688FE-A730-43B0-BC04-1664A284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1731"/>
            <a:ext cx="5021262" cy="43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326AFFB9-9749-4F86-9946-D84DE245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957388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D9E1A9A-49F4-4DF8-86A2-C402A475EFBC}"/>
              </a:ext>
            </a:extLst>
          </p:cNvPr>
          <p:cNvSpPr txBox="1"/>
          <p:nvPr/>
        </p:nvSpPr>
        <p:spPr>
          <a:xfrm>
            <a:off x="266700" y="2781300"/>
            <a:ext cx="4864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CANADÁ</a:t>
            </a:r>
          </a:p>
          <a:p>
            <a:r>
              <a:rPr lang="sk-SK" sz="2800" b="1" dirty="0" err="1"/>
              <a:t>canadienses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canadiense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canadiense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31012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ok vyhľadávania obrázkov pre dopyt spojene staty vlajka">
            <a:extLst>
              <a:ext uri="{FF2B5EF4-FFF2-40B4-BE49-F238E27FC236}">
                <a16:creationId xmlns:a16="http://schemas.microsoft.com/office/drawing/2014/main" id="{4AA031B0-68C4-4F80-BAB8-23940264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580952"/>
            <a:ext cx="2235200" cy="11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ok vyhľadávania obrázkov pre dopyt spojene staty mapa amerika">
            <a:extLst>
              <a:ext uri="{FF2B5EF4-FFF2-40B4-BE49-F238E27FC236}">
                <a16:creationId xmlns:a16="http://schemas.microsoft.com/office/drawing/2014/main" id="{D7B049EF-177A-4F26-BD5C-31C77729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58095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93E7B899-CFA1-42B6-A8C8-2B6018005132}"/>
              </a:ext>
            </a:extLst>
          </p:cNvPr>
          <p:cNvSpPr txBox="1"/>
          <p:nvPr/>
        </p:nvSpPr>
        <p:spPr>
          <a:xfrm>
            <a:off x="336550" y="2947988"/>
            <a:ext cx="4914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ESTADOS UNIDOS</a:t>
            </a:r>
          </a:p>
          <a:p>
            <a:r>
              <a:rPr lang="sk-SK" sz="2800" b="1" dirty="0" err="1"/>
              <a:t>estadounidenses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estadounidense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estadounidense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0070C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79735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CE38766-33A9-4244-8A8B-E1FBB28F7941}"/>
              </a:ext>
            </a:extLst>
          </p:cNvPr>
          <p:cNvSpPr txBox="1"/>
          <p:nvPr/>
        </p:nvSpPr>
        <p:spPr>
          <a:xfrm>
            <a:off x="406400" y="2859544"/>
            <a:ext cx="4025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BRASIL</a:t>
            </a:r>
          </a:p>
          <a:p>
            <a:r>
              <a:rPr lang="sk-SK" sz="2800" b="1" dirty="0" err="1"/>
              <a:t>brasileňos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brasileňo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brasileňa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</p:txBody>
      </p:sp>
      <p:pic>
        <p:nvPicPr>
          <p:cNvPr id="18434" name="Picture 2" descr="Výsledok vyhľadávania obrázkov pre dopyt brazília mapa amerika">
            <a:extLst>
              <a:ext uri="{FF2B5EF4-FFF2-40B4-BE49-F238E27FC236}">
                <a16:creationId xmlns:a16="http://schemas.microsoft.com/office/drawing/2014/main" id="{CC7DD041-9529-4F8A-8812-8D63961C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228725"/>
            <a:ext cx="4400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401A5BE6-894B-4597-AADB-6A207CBF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38744"/>
            <a:ext cx="2153478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5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048CD76-A65C-41C6-B177-09D2129F1C51}"/>
              </a:ext>
            </a:extLst>
          </p:cNvPr>
          <p:cNvSpPr txBox="1"/>
          <p:nvPr/>
        </p:nvSpPr>
        <p:spPr>
          <a:xfrm>
            <a:off x="548640" y="2363372"/>
            <a:ext cx="39811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PORTUGAL </a:t>
            </a:r>
          </a:p>
          <a:p>
            <a:r>
              <a:rPr lang="sk-SK" sz="2800" b="1" dirty="0"/>
              <a:t> </a:t>
            </a:r>
            <a:r>
              <a:rPr lang="sk-SK" sz="2800" b="1" dirty="0" err="1"/>
              <a:t>portugueses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portugués</a:t>
            </a:r>
            <a:r>
              <a:rPr lang="sk-SK" sz="2800" dirty="0">
                <a:solidFill>
                  <a:srgbClr val="0070C0"/>
                </a:solidFill>
              </a:rPr>
              <a:t> 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</a:p>
          <a:p>
            <a:r>
              <a:rPr lang="sk-SK" sz="2800" dirty="0" err="1">
                <a:solidFill>
                  <a:srgbClr val="FF0000"/>
                </a:solidFill>
              </a:rPr>
              <a:t>portuguesa</a:t>
            </a:r>
            <a:endParaRPr lang="sk-SK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sk-SK" sz="2800" dirty="0"/>
          </a:p>
          <a:p>
            <a:endParaRPr lang="sk-SK" sz="2800" b="1" dirty="0"/>
          </a:p>
        </p:txBody>
      </p:sp>
      <p:pic>
        <p:nvPicPr>
          <p:cNvPr id="1026" name="Picture 2" descr="Výsledok vyhľadávania obrázkov pre dopyt portugal mapa europa">
            <a:extLst>
              <a:ext uri="{FF2B5EF4-FFF2-40B4-BE49-F238E27FC236}">
                <a16:creationId xmlns:a16="http://schemas.microsoft.com/office/drawing/2014/main" id="{7EC34B54-1246-47C8-9E77-AE522C68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7" y="1090412"/>
            <a:ext cx="5833476" cy="46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portugal vlajka">
            <a:extLst>
              <a:ext uri="{FF2B5EF4-FFF2-40B4-BE49-F238E27FC236}">
                <a16:creationId xmlns:a16="http://schemas.microsoft.com/office/drawing/2014/main" id="{C989B746-0F5A-46DC-ABD8-9CD86C82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75" y="878925"/>
            <a:ext cx="1961767" cy="13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0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51E71A8-2BB9-4A51-BACF-5DD4CC74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7" y="1524000"/>
            <a:ext cx="2182138" cy="10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Výsledok vyhľadávania obrázkov pre dopyt australia mapa">
            <a:extLst>
              <a:ext uri="{FF2B5EF4-FFF2-40B4-BE49-F238E27FC236}">
                <a16:creationId xmlns:a16="http://schemas.microsoft.com/office/drawing/2014/main" id="{81F3A55F-5A06-489D-B7F1-2193EBD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2827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9E256F91-7D49-4FC2-966D-1C68DBAD342D}"/>
              </a:ext>
            </a:extLst>
          </p:cNvPr>
          <p:cNvSpPr txBox="1"/>
          <p:nvPr/>
        </p:nvSpPr>
        <p:spPr>
          <a:xfrm>
            <a:off x="419100" y="2755900"/>
            <a:ext cx="351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AUSTRALIA</a:t>
            </a:r>
          </a:p>
          <a:p>
            <a:r>
              <a:rPr lang="sk-SK" sz="2800" b="1" dirty="0" err="1"/>
              <a:t>australianos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australiano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australiana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67919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ýsledok vyhľadávania obrázkov pre dopyt nueva zelanda mapa australia">
            <a:extLst>
              <a:ext uri="{FF2B5EF4-FFF2-40B4-BE49-F238E27FC236}">
                <a16:creationId xmlns:a16="http://schemas.microsoft.com/office/drawing/2014/main" id="{9C4205D3-0377-4DBC-A89E-4C2A74DE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0"/>
            <a:ext cx="4952999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ok vyhľadávania obrázkov pre dopyt australia vlajka">
            <a:extLst>
              <a:ext uri="{FF2B5EF4-FFF2-40B4-BE49-F238E27FC236}">
                <a16:creationId xmlns:a16="http://schemas.microsoft.com/office/drawing/2014/main" id="{90DF2EC3-2868-4F54-815D-E5F109BE7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25900" y="203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865B487A-0033-432D-919B-70EA0A15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89087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C415B7F-7073-48D7-A24D-1F505CF747BE}"/>
              </a:ext>
            </a:extLst>
          </p:cNvPr>
          <p:cNvSpPr txBox="1"/>
          <p:nvPr/>
        </p:nvSpPr>
        <p:spPr>
          <a:xfrm>
            <a:off x="355600" y="3107304"/>
            <a:ext cx="354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NUEVA ZELANDA</a:t>
            </a:r>
          </a:p>
          <a:p>
            <a:r>
              <a:rPr lang="sk-SK" sz="2800" b="1" dirty="0" err="1"/>
              <a:t>neozelandeses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neozelandés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neozelandesa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05AC5D3D-8D74-43B5-A74D-A326357A9C54}"/>
              </a:ext>
            </a:extLst>
          </p:cNvPr>
          <p:cNvSpPr txBox="1"/>
          <p:nvPr/>
        </p:nvSpPr>
        <p:spPr>
          <a:xfrm>
            <a:off x="685801" y="2198902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PAPÚA NUEVA GUINEA</a:t>
            </a:r>
          </a:p>
          <a:p>
            <a:r>
              <a:rPr lang="sk-SK" sz="2800" b="1" dirty="0" err="1"/>
              <a:t>papús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papú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papú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0070C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  <p:pic>
        <p:nvPicPr>
          <p:cNvPr id="21506" name="Picture 2" descr="Vlajka Papuy-Novej Guiney">
            <a:extLst>
              <a:ext uri="{FF2B5EF4-FFF2-40B4-BE49-F238E27FC236}">
                <a16:creationId xmlns:a16="http://schemas.microsoft.com/office/drawing/2014/main" id="{ED8F6966-37E6-4259-A6B9-C39B3A47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93724"/>
            <a:ext cx="1803400" cy="13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Výsledok vyhľadávania obrázkov pre dopyt papua nueva guinea mapa australia">
            <a:extLst>
              <a:ext uri="{FF2B5EF4-FFF2-40B4-BE49-F238E27FC236}">
                <a16:creationId xmlns:a16="http://schemas.microsoft.com/office/drawing/2014/main" id="{735D75E9-9525-41F0-AEC6-148E4186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0" y="3098800"/>
            <a:ext cx="6377609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22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B3307A0-62AD-48B1-A7DD-5EC3FA3ACCDC}"/>
              </a:ext>
            </a:extLst>
          </p:cNvPr>
          <p:cNvSpPr txBox="1"/>
          <p:nvPr/>
        </p:nvSpPr>
        <p:spPr>
          <a:xfrm>
            <a:off x="355600" y="548144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OCEANÍA</a:t>
            </a:r>
          </a:p>
          <a:p>
            <a:r>
              <a:rPr lang="sk-SK" sz="2400" b="1" dirty="0" err="1"/>
              <a:t>oceánicos</a:t>
            </a:r>
            <a:endParaRPr lang="sk-SK" sz="2400" b="1" dirty="0"/>
          </a:p>
          <a:p>
            <a:endParaRPr lang="sk-SK" sz="2400" b="1" dirty="0"/>
          </a:p>
          <a:p>
            <a:r>
              <a:rPr lang="sk-SK" sz="2400" dirty="0" err="1">
                <a:solidFill>
                  <a:srgbClr val="0070C0"/>
                </a:solidFill>
              </a:rPr>
              <a:t>oceánico</a:t>
            </a:r>
            <a:endParaRPr lang="sk-SK" sz="2400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FF0000"/>
                </a:solidFill>
              </a:rPr>
              <a:t>oceánica</a:t>
            </a:r>
            <a:endParaRPr lang="sk-SK" sz="2400" dirty="0">
              <a:solidFill>
                <a:srgbClr val="FF0000"/>
              </a:solidFill>
            </a:endParaRPr>
          </a:p>
          <a:p>
            <a:endParaRPr lang="sk-SK" sz="24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4642775-5DB5-4FAD-A873-BD6C165DB414}"/>
              </a:ext>
            </a:extLst>
          </p:cNvPr>
          <p:cNvSpPr txBox="1"/>
          <p:nvPr/>
        </p:nvSpPr>
        <p:spPr>
          <a:xfrm>
            <a:off x="215900" y="3632200"/>
            <a:ext cx="3733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AMÉRICA DEL NORTE </a:t>
            </a:r>
          </a:p>
          <a:p>
            <a:r>
              <a:rPr lang="sk-SK" sz="2400" b="1" dirty="0"/>
              <a:t>( NORTEAMÉRICA)</a:t>
            </a:r>
          </a:p>
          <a:p>
            <a:r>
              <a:rPr lang="sk-SK" sz="2400" b="1" dirty="0" err="1"/>
              <a:t>norteamericanos</a:t>
            </a:r>
            <a:endParaRPr lang="sk-SK" sz="2400" b="1" dirty="0"/>
          </a:p>
          <a:p>
            <a:endParaRPr lang="sk-SK" sz="2800" b="1" dirty="0"/>
          </a:p>
          <a:p>
            <a:r>
              <a:rPr lang="sk-SK" sz="2400" dirty="0" err="1">
                <a:solidFill>
                  <a:srgbClr val="0070C0"/>
                </a:solidFill>
              </a:rPr>
              <a:t>norteamericano</a:t>
            </a:r>
            <a:endParaRPr lang="sk-SK" sz="2400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FF0000"/>
                </a:solidFill>
              </a:rPr>
              <a:t>norteamericana</a:t>
            </a:r>
            <a:endParaRPr lang="sk-SK" sz="24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01D7B51-96A1-4778-9B26-5B7E0ECB612D}"/>
              </a:ext>
            </a:extLst>
          </p:cNvPr>
          <p:cNvSpPr txBox="1"/>
          <p:nvPr/>
        </p:nvSpPr>
        <p:spPr>
          <a:xfrm>
            <a:off x="4330699" y="3632200"/>
            <a:ext cx="3962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AMÉRICA CENTRAL </a:t>
            </a:r>
          </a:p>
          <a:p>
            <a:r>
              <a:rPr lang="sk-SK" sz="2400" b="1" dirty="0"/>
              <a:t>( CENTROAMÉRICA)</a:t>
            </a:r>
          </a:p>
          <a:p>
            <a:r>
              <a:rPr lang="sk-SK" sz="2400" b="1" dirty="0" err="1"/>
              <a:t>centroamericanos</a:t>
            </a:r>
            <a:endParaRPr lang="sk-SK" sz="2400" b="1" dirty="0"/>
          </a:p>
          <a:p>
            <a:endParaRPr lang="sk-SK" sz="2400" b="1" dirty="0"/>
          </a:p>
          <a:p>
            <a:r>
              <a:rPr lang="sk-SK" sz="2400" dirty="0" err="1">
                <a:solidFill>
                  <a:srgbClr val="0070C0"/>
                </a:solidFill>
              </a:rPr>
              <a:t>centroamericano</a:t>
            </a:r>
            <a:endParaRPr lang="sk-SK" sz="2400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FF0000"/>
                </a:solidFill>
              </a:rPr>
              <a:t>centroamericana</a:t>
            </a:r>
            <a:endParaRPr lang="sk-SK" sz="2400" dirty="0">
              <a:solidFill>
                <a:srgbClr val="FF0000"/>
              </a:solidFill>
            </a:endParaRPr>
          </a:p>
          <a:p>
            <a:endParaRPr lang="sk-SK" sz="2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B3EC3FB-31C4-4BC8-8640-525F6AED0D8C}"/>
              </a:ext>
            </a:extLst>
          </p:cNvPr>
          <p:cNvSpPr txBox="1"/>
          <p:nvPr/>
        </p:nvSpPr>
        <p:spPr>
          <a:xfrm>
            <a:off x="8674100" y="3632200"/>
            <a:ext cx="3327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AMÉRICA DE SUR</a:t>
            </a:r>
          </a:p>
          <a:p>
            <a:r>
              <a:rPr lang="sk-SK" sz="2400" b="1" dirty="0"/>
              <a:t>(SUDAMÉRICA)</a:t>
            </a:r>
          </a:p>
          <a:p>
            <a:r>
              <a:rPr lang="sk-SK" sz="2400" b="1" dirty="0" err="1"/>
              <a:t>sudamericanos</a:t>
            </a:r>
            <a:endParaRPr lang="sk-SK" sz="2400" b="1" dirty="0"/>
          </a:p>
          <a:p>
            <a:endParaRPr lang="sk-SK" sz="2400" b="1" dirty="0"/>
          </a:p>
          <a:p>
            <a:r>
              <a:rPr lang="sk-SK" sz="2400" dirty="0" err="1">
                <a:solidFill>
                  <a:srgbClr val="0070C0"/>
                </a:solidFill>
              </a:rPr>
              <a:t>sudamericano</a:t>
            </a:r>
            <a:endParaRPr lang="sk-SK" sz="2400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FF0000"/>
                </a:solidFill>
              </a:rPr>
              <a:t>sudamericana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65B2973-1453-49D0-93B6-092CC641FAEA}"/>
              </a:ext>
            </a:extLst>
          </p:cNvPr>
          <p:cNvSpPr txBox="1"/>
          <p:nvPr/>
        </p:nvSpPr>
        <p:spPr>
          <a:xfrm>
            <a:off x="9245600" y="548144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AMÉRICA </a:t>
            </a:r>
          </a:p>
          <a:p>
            <a:r>
              <a:rPr lang="sk-SK" sz="2400" b="1" dirty="0" err="1"/>
              <a:t>americanos</a:t>
            </a:r>
            <a:endParaRPr lang="sk-SK" sz="2400" b="1" dirty="0"/>
          </a:p>
          <a:p>
            <a:endParaRPr lang="sk-SK" sz="2400" b="1" dirty="0"/>
          </a:p>
          <a:p>
            <a:r>
              <a:rPr lang="sk-SK" sz="2400" dirty="0" err="1">
                <a:solidFill>
                  <a:srgbClr val="0070C0"/>
                </a:solidFill>
              </a:rPr>
              <a:t>americano</a:t>
            </a:r>
            <a:endParaRPr lang="sk-SK" sz="2400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FF0000"/>
                </a:solidFill>
              </a:rPr>
              <a:t>americana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CA280C0-F511-4C6D-9607-A91CFE759666}"/>
              </a:ext>
            </a:extLst>
          </p:cNvPr>
          <p:cNvSpPr txBox="1"/>
          <p:nvPr/>
        </p:nvSpPr>
        <p:spPr>
          <a:xfrm>
            <a:off x="4673600" y="548144"/>
            <a:ext cx="2654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EUROPA </a:t>
            </a:r>
          </a:p>
          <a:p>
            <a:r>
              <a:rPr lang="sk-SK" sz="2400" b="1" dirty="0" err="1"/>
              <a:t>europeos</a:t>
            </a:r>
            <a:endParaRPr lang="sk-SK" sz="2400" b="1" dirty="0"/>
          </a:p>
          <a:p>
            <a:endParaRPr lang="sk-SK" sz="2400" b="1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0070C0"/>
                </a:solidFill>
              </a:rPr>
              <a:t>europeo</a:t>
            </a:r>
            <a:endParaRPr lang="sk-SK" sz="2400" dirty="0">
              <a:solidFill>
                <a:srgbClr val="0070C0"/>
              </a:solidFill>
            </a:endParaRPr>
          </a:p>
          <a:p>
            <a:r>
              <a:rPr lang="sk-SK" sz="2400" dirty="0" err="1">
                <a:solidFill>
                  <a:srgbClr val="FF0000"/>
                </a:solidFill>
              </a:rPr>
              <a:t>europea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0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españa mapa europa">
            <a:extLst>
              <a:ext uri="{FF2B5EF4-FFF2-40B4-BE49-F238E27FC236}">
                <a16:creationId xmlns:a16="http://schemas.microsoft.com/office/drawing/2014/main" id="{13CFD82C-36F2-4ED9-A13B-ECADF3C6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27" y="1325745"/>
            <a:ext cx="4994030" cy="42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españa vlajka">
            <a:extLst>
              <a:ext uri="{FF2B5EF4-FFF2-40B4-BE49-F238E27FC236}">
                <a16:creationId xmlns:a16="http://schemas.microsoft.com/office/drawing/2014/main" id="{AD1AA3F8-B7EE-4AFD-BBE3-5781BF3C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139212"/>
            <a:ext cx="2268066" cy="15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2EB71317-C690-4447-8A25-6EDC7A7D822C}"/>
              </a:ext>
            </a:extLst>
          </p:cNvPr>
          <p:cNvSpPr txBox="1"/>
          <p:nvPr/>
        </p:nvSpPr>
        <p:spPr>
          <a:xfrm>
            <a:off x="370275" y="2916533"/>
            <a:ext cx="3432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  ESPAŇA </a:t>
            </a:r>
          </a:p>
          <a:p>
            <a:r>
              <a:rPr lang="sk-SK" sz="2000" b="1" dirty="0"/>
              <a:t>  </a:t>
            </a:r>
            <a:r>
              <a:rPr lang="sk-SK" sz="2800" b="1" dirty="0" err="1"/>
              <a:t>espaňoles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espaňol</a:t>
            </a:r>
            <a:r>
              <a:rPr lang="sk-SK" sz="2800" dirty="0">
                <a:solidFill>
                  <a:srgbClr val="0070C0"/>
                </a:solidFill>
              </a:rPr>
              <a:t> </a:t>
            </a:r>
          </a:p>
          <a:p>
            <a:r>
              <a:rPr lang="sk-SK" sz="2800" dirty="0" err="1">
                <a:solidFill>
                  <a:srgbClr val="FF0000"/>
                </a:solidFill>
              </a:rPr>
              <a:t>espaňola</a:t>
            </a:r>
            <a:r>
              <a:rPr lang="sk-SK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9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italia mapa europa">
            <a:extLst>
              <a:ext uri="{FF2B5EF4-FFF2-40B4-BE49-F238E27FC236}">
                <a16:creationId xmlns:a16="http://schemas.microsoft.com/office/drawing/2014/main" id="{F60D3C34-B5AD-4824-9630-1757C71C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7" y="1447287"/>
            <a:ext cx="5067300" cy="42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ok vyhľadávania obrázkov pre dopyt italia vlajka">
            <a:extLst>
              <a:ext uri="{FF2B5EF4-FFF2-40B4-BE49-F238E27FC236}">
                <a16:creationId xmlns:a16="http://schemas.microsoft.com/office/drawing/2014/main" id="{B73A8B6B-6D0F-4E63-A441-4F7A1FF686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8" name="Picture 6" descr="Výsledok vyhľadávania obrázkov pre dopyt italia vlajka">
            <a:extLst>
              <a:ext uri="{FF2B5EF4-FFF2-40B4-BE49-F238E27FC236}">
                <a16:creationId xmlns:a16="http://schemas.microsoft.com/office/drawing/2014/main" id="{A0123ABE-6EE2-4E74-AB97-13C3F231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98" y="1588584"/>
            <a:ext cx="2042839" cy="13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6995026-E223-4E15-ABD3-4D737C2BCDC1}"/>
              </a:ext>
            </a:extLst>
          </p:cNvPr>
          <p:cNvSpPr txBox="1"/>
          <p:nvPr/>
        </p:nvSpPr>
        <p:spPr>
          <a:xfrm>
            <a:off x="787640" y="3276600"/>
            <a:ext cx="2715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ITALIA </a:t>
            </a:r>
          </a:p>
          <a:p>
            <a:r>
              <a:rPr lang="sk-SK" sz="2800" b="1" dirty="0" err="1"/>
              <a:t>italianos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b="1" dirty="0" err="1">
                <a:solidFill>
                  <a:srgbClr val="0070C0"/>
                </a:solidFill>
              </a:rPr>
              <a:t>italiano</a:t>
            </a:r>
            <a:endParaRPr lang="sk-SK" sz="2800" b="1" dirty="0">
              <a:solidFill>
                <a:srgbClr val="0070C0"/>
              </a:solidFill>
            </a:endParaRPr>
          </a:p>
          <a:p>
            <a:r>
              <a:rPr lang="sk-SK" sz="2800" b="1" dirty="0" err="1">
                <a:solidFill>
                  <a:srgbClr val="FF0000"/>
                </a:solidFill>
              </a:rPr>
              <a:t>italiana</a:t>
            </a:r>
            <a:r>
              <a:rPr lang="sk-SK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97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grecia mapa europa">
            <a:extLst>
              <a:ext uri="{FF2B5EF4-FFF2-40B4-BE49-F238E27FC236}">
                <a16:creationId xmlns:a16="http://schemas.microsoft.com/office/drawing/2014/main" id="{4C3A9496-3CF8-47B0-803A-DD965F72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2" y="1125158"/>
            <a:ext cx="5392297" cy="46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grecia vlajka">
            <a:extLst>
              <a:ext uri="{FF2B5EF4-FFF2-40B4-BE49-F238E27FC236}">
                <a16:creationId xmlns:a16="http://schemas.microsoft.com/office/drawing/2014/main" id="{C7EF234F-C001-4DF0-BBE0-E92A4379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84" y="857872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82BA063E-D935-4E15-9D57-6519A70CD2F1}"/>
              </a:ext>
            </a:extLst>
          </p:cNvPr>
          <p:cNvSpPr txBox="1"/>
          <p:nvPr/>
        </p:nvSpPr>
        <p:spPr>
          <a:xfrm>
            <a:off x="447529" y="2461591"/>
            <a:ext cx="3502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GRECIA </a:t>
            </a:r>
          </a:p>
          <a:p>
            <a:r>
              <a:rPr lang="sk-SK" sz="2800" b="1" dirty="0" err="1"/>
              <a:t>griegos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griego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griega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ľadávania obrázkov pre dopyt spojene kralovstvo na mape europy">
            <a:extLst>
              <a:ext uri="{FF2B5EF4-FFF2-40B4-BE49-F238E27FC236}">
                <a16:creationId xmlns:a16="http://schemas.microsoft.com/office/drawing/2014/main" id="{6421A93A-B110-461D-B1D4-FCFA1CBD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92773"/>
            <a:ext cx="5309761" cy="44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ok vyhľadávania obrázkov pre dopyt spojene kralovstvo vlajka">
            <a:extLst>
              <a:ext uri="{FF2B5EF4-FFF2-40B4-BE49-F238E27FC236}">
                <a16:creationId xmlns:a16="http://schemas.microsoft.com/office/drawing/2014/main" id="{2D511889-7EA1-474E-A131-C0BC8F48CD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AutoShape 6" descr="Výsledok vyhľadávania obrázkov pre dopyt spojene kralovstvo vlajka">
            <a:extLst>
              <a:ext uri="{FF2B5EF4-FFF2-40B4-BE49-F238E27FC236}">
                <a16:creationId xmlns:a16="http://schemas.microsoft.com/office/drawing/2014/main" id="{25F57C33-3F0D-4BAA-A748-A1A5FEADED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8817" y="1716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A76E2256-55B5-4DCE-AA28-04E0F434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54" y="1497573"/>
            <a:ext cx="2095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42E3982-4D05-481C-B018-F7C817BBDDF3}"/>
              </a:ext>
            </a:extLst>
          </p:cNvPr>
          <p:cNvSpPr txBox="1"/>
          <p:nvPr/>
        </p:nvSpPr>
        <p:spPr>
          <a:xfrm>
            <a:off x="649357" y="2603069"/>
            <a:ext cx="32467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REINO UNIDO </a:t>
            </a:r>
          </a:p>
          <a:p>
            <a:r>
              <a:rPr lang="sk-SK" sz="2800" b="1" dirty="0" err="1"/>
              <a:t>británicos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británico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británica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68420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francuzsko mapa europy">
            <a:extLst>
              <a:ext uri="{FF2B5EF4-FFF2-40B4-BE49-F238E27FC236}">
                <a16:creationId xmlns:a16="http://schemas.microsoft.com/office/drawing/2014/main" id="{0D6B1875-F6B7-4BF7-91ED-AF19A5D2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72" y="1230923"/>
            <a:ext cx="5143093" cy="43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ok vyhľadávania obrázkov pre dopyt francuzsko vlajka">
            <a:extLst>
              <a:ext uri="{FF2B5EF4-FFF2-40B4-BE49-F238E27FC236}">
                <a16:creationId xmlns:a16="http://schemas.microsoft.com/office/drawing/2014/main" id="{26BE7B68-CFB6-4D38-8EFD-5225C08726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01FDBD34-2D51-4772-956C-34596B45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96" y="1230923"/>
            <a:ext cx="2045107" cy="136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2DA71A2-544C-493D-91ED-9072F3CF4DEC}"/>
              </a:ext>
            </a:extLst>
          </p:cNvPr>
          <p:cNvSpPr txBox="1"/>
          <p:nvPr/>
        </p:nvSpPr>
        <p:spPr>
          <a:xfrm>
            <a:off x="934584" y="2776840"/>
            <a:ext cx="3601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FRANCIA </a:t>
            </a:r>
          </a:p>
          <a:p>
            <a:r>
              <a:rPr lang="sk-SK" sz="2800" b="1" dirty="0" err="1"/>
              <a:t>franceses</a:t>
            </a:r>
            <a:endParaRPr lang="sk-SK" sz="2800" b="1" dirty="0"/>
          </a:p>
          <a:p>
            <a:endParaRPr lang="sk-SK" dirty="0"/>
          </a:p>
          <a:p>
            <a:r>
              <a:rPr lang="sk-SK" sz="2800" dirty="0" err="1">
                <a:solidFill>
                  <a:srgbClr val="0070C0"/>
                </a:solidFill>
              </a:rPr>
              <a:t>francés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francesa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536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países bajos mapa europa">
            <a:extLst>
              <a:ext uri="{FF2B5EF4-FFF2-40B4-BE49-F238E27FC236}">
                <a16:creationId xmlns:a16="http://schemas.microsoft.com/office/drawing/2014/main" id="{A0D1BA60-4B74-4C7F-B628-566DED48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8394"/>
            <a:ext cx="4744588" cy="40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ok vyhľadávania obrázkov pre dopyt países bajos vlajka">
            <a:extLst>
              <a:ext uri="{FF2B5EF4-FFF2-40B4-BE49-F238E27FC236}">
                <a16:creationId xmlns:a16="http://schemas.microsoft.com/office/drawing/2014/main" id="{8EA6222C-C514-4FC7-BA43-D9741DB8C2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5362" y="3941938"/>
            <a:ext cx="624802" cy="6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4" name="Picture 6" descr="Výsledok vyhľadávania obrázkov pre dopyt países bajos vlajka">
            <a:extLst>
              <a:ext uri="{FF2B5EF4-FFF2-40B4-BE49-F238E27FC236}">
                <a16:creationId xmlns:a16="http://schemas.microsoft.com/office/drawing/2014/main" id="{AB300060-73B5-4989-A06E-008D42B9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4" y="1398394"/>
            <a:ext cx="2248446" cy="12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DF0CACB8-97C4-4709-A422-2906BA55DC1A}"/>
              </a:ext>
            </a:extLst>
          </p:cNvPr>
          <p:cNvSpPr txBox="1"/>
          <p:nvPr/>
        </p:nvSpPr>
        <p:spPr>
          <a:xfrm>
            <a:off x="750277" y="2832651"/>
            <a:ext cx="53457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PAÍSES BAJOS</a:t>
            </a:r>
          </a:p>
          <a:p>
            <a:r>
              <a:rPr lang="sk-SK" sz="2800" b="1" dirty="0" err="1"/>
              <a:t>neerlandeses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neerlandés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neerlandesa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89956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ok vyhľadávania obrázkov pre dopyt suecia vlajka">
            <a:extLst>
              <a:ext uri="{FF2B5EF4-FFF2-40B4-BE49-F238E27FC236}">
                <a16:creationId xmlns:a16="http://schemas.microsoft.com/office/drawing/2014/main" id="{A2B13F13-E3B7-45E2-AA46-83F9944A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68" y="758432"/>
            <a:ext cx="2282824" cy="14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suecia mapa europa">
            <a:extLst>
              <a:ext uri="{FF2B5EF4-FFF2-40B4-BE49-F238E27FC236}">
                <a16:creationId xmlns:a16="http://schemas.microsoft.com/office/drawing/2014/main" id="{52DFBDCC-99BF-43AB-B0F5-D2EC4A40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82298"/>
            <a:ext cx="5256867" cy="44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00F9FEC-4F54-4845-8B11-036DAA2850D7}"/>
              </a:ext>
            </a:extLst>
          </p:cNvPr>
          <p:cNvSpPr txBox="1"/>
          <p:nvPr/>
        </p:nvSpPr>
        <p:spPr>
          <a:xfrm>
            <a:off x="1125415" y="2067951"/>
            <a:ext cx="34606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SUECIA </a:t>
            </a:r>
          </a:p>
          <a:p>
            <a:r>
              <a:rPr lang="sk-SK" sz="2800" b="1" dirty="0" err="1"/>
              <a:t>suecos</a:t>
            </a:r>
            <a:r>
              <a:rPr lang="sk-SK" sz="2800" b="1" dirty="0"/>
              <a:t> </a:t>
            </a:r>
          </a:p>
          <a:p>
            <a:endParaRPr lang="sk-SK" sz="2800" b="1" dirty="0"/>
          </a:p>
          <a:p>
            <a:r>
              <a:rPr lang="sk-SK" sz="2800" dirty="0" err="1">
                <a:solidFill>
                  <a:srgbClr val="0070C0"/>
                </a:solidFill>
              </a:rPr>
              <a:t>sueco</a:t>
            </a:r>
            <a:endParaRPr lang="sk-SK" sz="2800" dirty="0">
              <a:solidFill>
                <a:srgbClr val="0070C0"/>
              </a:solidFill>
            </a:endParaRPr>
          </a:p>
          <a:p>
            <a:r>
              <a:rPr lang="sk-SK" sz="2800" dirty="0" err="1">
                <a:solidFill>
                  <a:srgbClr val="FF0000"/>
                </a:solidFill>
              </a:rPr>
              <a:t>sueca</a:t>
            </a:r>
            <a:endParaRPr lang="sk-SK" sz="2800" dirty="0">
              <a:solidFill>
                <a:srgbClr val="FF0000"/>
              </a:solidFill>
            </a:endParaRPr>
          </a:p>
          <a:p>
            <a:endParaRPr lang="sk-SK" sz="28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383027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Bridlica</Template>
  <TotalTime>118</TotalTime>
  <Words>144</Words>
  <Application>Microsoft Office PowerPoint</Application>
  <PresentationFormat>Širokouhlá</PresentationFormat>
  <Paragraphs>145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6" baseType="lpstr">
      <vt:lpstr>Calisto MT</vt:lpstr>
      <vt:lpstr>Wingdings 2</vt:lpstr>
      <vt:lpstr>Bridlica</vt:lpstr>
      <vt:lpstr>Países de Europa, América y Oceanía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Países de Europa, América y Oceanía</dc:title>
  <dc:creator>timea chovanova</dc:creator>
  <cp:lastModifiedBy>Lenovo</cp:lastModifiedBy>
  <cp:revision>13</cp:revision>
  <dcterms:created xsi:type="dcterms:W3CDTF">2020-03-22T12:14:08Z</dcterms:created>
  <dcterms:modified xsi:type="dcterms:W3CDTF">2020-03-22T18:34:01Z</dcterms:modified>
</cp:coreProperties>
</file>